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39"/>
  </p:notesMasterIdLst>
  <p:sldIdLst>
    <p:sldId id="256" r:id="rId3"/>
    <p:sldId id="300" r:id="rId4"/>
    <p:sldId id="298" r:id="rId5"/>
    <p:sldId id="290" r:id="rId6"/>
    <p:sldId id="291" r:id="rId7"/>
    <p:sldId id="292" r:id="rId8"/>
    <p:sldId id="293" r:id="rId9"/>
    <p:sldId id="294" r:id="rId10"/>
    <p:sldId id="29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1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6" r:id="rId32"/>
    <p:sldId id="302" r:id="rId33"/>
    <p:sldId id="303" r:id="rId34"/>
    <p:sldId id="295" r:id="rId35"/>
    <p:sldId id="296" r:id="rId36"/>
    <p:sldId id="287" r:id="rId37"/>
    <p:sldId id="288" r:id="rId38"/>
  </p:sldIdLst>
  <p:sldSz cx="9144000" cy="5143500" type="screen16x9"/>
  <p:notesSz cx="6858000" cy="9144000"/>
  <p:embeddedFontLst>
    <p:embeddedFont>
      <p:font typeface="Helvetica Neue" charset="0"/>
      <p:regular r:id="rId40"/>
      <p:bold r:id="rId41"/>
      <p:italic r:id="rId42"/>
      <p:boldItalic r:id="rId43"/>
    </p:embeddedFont>
    <p:embeddedFont>
      <p:font typeface="Gill Sans" charset="0"/>
      <p:regular r:id="rId44"/>
      <p:bold r:id="rId45"/>
    </p:embeddedFont>
    <p:embeddedFont>
      <p:font typeface="Helvetica Neue Light" charset="0"/>
      <p:regular r:id="rId46"/>
      <p:bold r:id="rId47"/>
      <p:italic r:id="rId48"/>
      <p:boldItalic r:id="rId49"/>
    </p:embeddedFont>
    <p:embeddedFont>
      <p:font typeface="Georgia" pitchFamily="18" charset="0"/>
      <p:regular r:id="rId50"/>
      <p:bold r:id="rId51"/>
      <p:italic r:id="rId52"/>
      <p:boldItalic r:id="rId53"/>
    </p:embeddedFont>
    <p:embeddedFont>
      <p:font typeface="Candara" pitchFamily="34" charset="0"/>
      <p:regular r:id="rId54"/>
      <p:bold r:id="rId55"/>
      <p:italic r:id="rId56"/>
      <p:boldItalic r:id="rId57"/>
    </p:embeddedFont>
    <p:embeddedFont>
      <p:font typeface="微軟正黑體" pitchFamily="34" charset="-12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Hwanhee Kim" initials="" lastIdx="1" clrIdx="1"/>
  <p:cmAuthor id="2" name="Golden Grape" initials="" lastIdx="1" clrIdx="2"/>
  <p:cmAuthor id="3" name="Michele Buccoli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B660207-14D2-4D03-8C2D-C90369949E6E}">
  <a:tblStyle styleId="{4B660207-14D2-4D03-8C2D-C90369949E6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700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Tensorflow</a:t>
            </a:r>
            <a:r>
              <a:rPr lang="en-US" altLang="zh-TW" dirty="0" smtClean="0"/>
              <a:t> is like Java, and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PyTorch</a:t>
            </a:r>
            <a:r>
              <a:rPr lang="en-US" altLang="zh-TW" baseline="0" dirty="0" smtClean="0"/>
              <a:t> is just like python.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v-tricks.com/deep-learning-2/tensorflow-or-pytorch/" TargetMode="External"/><Relationship Id="rId4" Type="http://schemas.openxmlformats.org/officeDocument/2006/relationships/hyperlink" Target="https://en.wikipedia.org/wiki/Comparison_of_deep_learning_softwar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/>
        </p:nvSpPr>
        <p:spPr>
          <a:xfrm>
            <a:off x="2627784" y="2211710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Learning?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4358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Supervised Learning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 rot="12949957">
            <a:off x="5785678" y="2823987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  <a:tableStyleId>{4B660207-14D2-4D03-8C2D-C90369949E6E}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 dirty="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 smtClean="0"/>
              <a:t>AI Frameworks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2123728" y="339502"/>
            <a:ext cx="5412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Frameworks</a:t>
            </a:r>
            <a:endParaRPr sz="3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1475656" y="1275606"/>
            <a:ext cx="67638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Gill Sans"/>
                <a:sym typeface="Gill Sans"/>
              </a:rPr>
              <a:t>Dealing with matrix, probability, vectors, calculus, tensor operations.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Candara"/>
                <a:sym typeface="Gill Sans"/>
              </a:rPr>
              <a:t>GPU enabled.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Candara"/>
                <a:sym typeface="Gill Sans"/>
              </a:rPr>
              <a:t>Computational Graph Theory based.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Candara"/>
                <a:sym typeface="Gill Sans"/>
              </a:rPr>
              <a:t>API for popular programming languages.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cs typeface="Candara"/>
                <a:sym typeface="Gill Sans"/>
              </a:rPr>
              <a:t>Easy deployment.</a:t>
            </a:r>
            <a:endParaRPr dirty="0">
              <a:latin typeface="微軟正黑體" pitchFamily="34" charset="-120"/>
              <a:ea typeface="微軟正黑體" pitchFamily="34" charset="-120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微軟正黑體" pitchFamily="34" charset="-120"/>
              <a:ea typeface="微軟正黑體" pitchFamily="34" charset="-120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67494"/>
            <a:ext cx="5467002" cy="41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4371950"/>
            <a:ext cx="62646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Over 25 ML Frameworks</a:t>
            </a:r>
          </a:p>
          <a:p>
            <a:r>
              <a:rPr lang="en-US" altLang="zh-TW" dirty="0" smtClean="0">
                <a:hlinkClick r:id="rId4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280988"/>
            <a:ext cx="827405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indent="-368300">
              <a:buSzPts val="2200"/>
              <a:buChar char="●"/>
            </a:pPr>
            <a:r>
              <a:rPr lang="en-US" altLang="zh-TW" sz="2400" dirty="0" smtClean="0"/>
              <a:t>GPU</a:t>
            </a:r>
          </a:p>
          <a:p>
            <a:pPr lvl="0" indent="-368300">
              <a:buSzPts val="2200"/>
              <a:buNone/>
            </a:pPr>
            <a:r>
              <a:rPr lang="en-US" altLang="zh-TW" sz="2400" dirty="0" smtClean="0"/>
              <a:t>	 </a:t>
            </a:r>
            <a:r>
              <a:rPr lang="zh-TW" altLang="en-US" sz="2400" dirty="0" smtClean="0"/>
              <a:t>○ </a:t>
            </a:r>
            <a:r>
              <a:rPr lang="en-US" altLang="zh-TW" sz="2400" dirty="0" smtClean="0"/>
              <a:t>GPU version of </a:t>
            </a:r>
            <a:r>
              <a:rPr lang="en-US" altLang="zh-TW" sz="2400" dirty="0" err="1" smtClean="0"/>
              <a:t>numpy</a:t>
            </a:r>
            <a:endParaRPr lang="en-US" altLang="zh-TW" sz="2400" dirty="0" smtClean="0"/>
          </a:p>
          <a:p>
            <a:pPr indent="-368300">
              <a:buSzPts val="2200"/>
              <a:buFont typeface="Gill Sans"/>
              <a:buChar char="●"/>
            </a:pPr>
            <a:r>
              <a:rPr lang="en-US" altLang="zh-TW" sz="2400" dirty="0" smtClean="0"/>
              <a:t>More </a:t>
            </a:r>
            <a:r>
              <a:rPr lang="en-US" altLang="zh-TW" sz="2400" dirty="0" err="1" smtClean="0"/>
              <a:t>Pythonic</a:t>
            </a:r>
            <a:r>
              <a:rPr lang="en-US" altLang="zh-TW" sz="2400" dirty="0" smtClean="0"/>
              <a:t> (imperative) 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OO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Flexible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Intuitive and cleaner code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Easy to debug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More Neural Networkic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Write code as the network works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 smtClean="0"/>
              <a:t>forward/backward</a:t>
            </a:r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Eyes to brain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23678"/>
            <a:ext cx="53260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059582"/>
            <a:ext cx="654685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635646"/>
            <a:ext cx="82486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59;p60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Human brain to computer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701</Words>
  <Application>Microsoft Office PowerPoint</Application>
  <PresentationFormat>如螢幕大小 (16:9)</PresentationFormat>
  <Paragraphs>168</Paragraphs>
  <Slides>36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7" baseType="lpstr">
      <vt:lpstr>Arial</vt:lpstr>
      <vt:lpstr>新細明體</vt:lpstr>
      <vt:lpstr>Helvetica Neue</vt:lpstr>
      <vt:lpstr>Gill Sans</vt:lpstr>
      <vt:lpstr>Helvetica Neue Medium</vt:lpstr>
      <vt:lpstr>Helvetica Neue Light</vt:lpstr>
      <vt:lpstr>Georgia</vt:lpstr>
      <vt:lpstr>Candara</vt:lpstr>
      <vt:lpstr>微軟正黑體</vt:lpstr>
      <vt:lpstr>Simple Light</vt:lpstr>
      <vt:lpstr>White</vt:lpstr>
      <vt:lpstr>投影片 1</vt:lpstr>
      <vt:lpstr>What is Human Intelligence?</vt:lpstr>
      <vt:lpstr>Human Brain</vt:lpstr>
      <vt:lpstr>Human Brain Visual Part</vt:lpstr>
      <vt:lpstr>From retina to cortex</vt:lpstr>
      <vt:lpstr>Eyes to brain</vt:lpstr>
      <vt:lpstr>投影片 7</vt:lpstr>
      <vt:lpstr>投影片 8</vt:lpstr>
      <vt:lpstr>From Human brain to computer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What is Machine Learning?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Good News</vt:lpstr>
      <vt:lpstr>AI Frameworks</vt:lpstr>
      <vt:lpstr>Deep Learning Frameworks</vt:lpstr>
      <vt:lpstr>投影片 33</vt:lpstr>
      <vt:lpstr>投影片 34</vt:lpstr>
      <vt:lpstr>投影片 35</vt:lpstr>
      <vt:lpstr>投影片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39</cp:revision>
  <dcterms:modified xsi:type="dcterms:W3CDTF">2019-09-25T16:30:45Z</dcterms:modified>
</cp:coreProperties>
</file>